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3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638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101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220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48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369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45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25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9289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49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3914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19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1B335-845F-46F7-81DA-8CD3D97D0E51}" type="datetimeFigureOut">
              <a:rPr lang="es-MX" smtClean="0"/>
              <a:t>04/11/2021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44F01-0CC0-4684-A063-E5943B1648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7510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3DFC36-EDEA-4CB4-ACAF-56D1C740B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" y="77118"/>
            <a:ext cx="6811108" cy="897987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18300" y="2838799"/>
            <a:ext cx="6068291" cy="37856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Durante el presente mes NO se generó información al listado de</a:t>
            </a:r>
          </a:p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resoluciones negativas, razón por la cual, no se tiene hipervínculo al</a:t>
            </a:r>
          </a:p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documento de referencia.</a:t>
            </a:r>
          </a:p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 anterior, de acuerdo a lo establecido en el artículo 19</a:t>
            </a:r>
          </a:p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la Ley de Transparencia de Acceso a la Información pública</a:t>
            </a:r>
          </a:p>
          <a:p>
            <a:pPr algn="ctr"/>
            <a:r>
              <a:rPr lang="es-E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del estado de San Luis Potosí.</a:t>
            </a:r>
            <a:endParaRPr lang="es-E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976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58</Words>
  <Application>Microsoft Office PowerPoint</Application>
  <PresentationFormat>Carta (216 x 279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Tesorería Municipal Xilitla SLP</dc:creator>
  <cp:lastModifiedBy>tesoreria</cp:lastModifiedBy>
  <cp:revision>5</cp:revision>
  <dcterms:created xsi:type="dcterms:W3CDTF">2021-10-20T17:28:02Z</dcterms:created>
  <dcterms:modified xsi:type="dcterms:W3CDTF">2021-11-04T22:50:26Z</dcterms:modified>
</cp:coreProperties>
</file>